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Monday, March 9, 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John Muir was a </a:t>
            </a:r>
            <a:r>
              <a:rPr lang="en-US" sz="2800" dirty="0" err="1" smtClean="0"/>
              <a:t>comservationist</a:t>
            </a:r>
            <a:r>
              <a:rPr lang="en-US" sz="2800" dirty="0" smtClean="0"/>
              <a:t>, his family came to this country from </a:t>
            </a:r>
            <a:r>
              <a:rPr lang="en-US" sz="2800" dirty="0" err="1" smtClean="0"/>
              <a:t>scotland</a:t>
            </a:r>
            <a:r>
              <a:rPr lang="en-US" sz="2800" dirty="0" smtClean="0"/>
              <a:t> in 1849.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After nearly losing a eye in 1867 he </a:t>
            </a:r>
            <a:r>
              <a:rPr lang="en-US" sz="2800" dirty="0" err="1" smtClean="0"/>
              <a:t>gived</a:t>
            </a:r>
            <a:r>
              <a:rPr lang="en-US" sz="2800" dirty="0" smtClean="0"/>
              <a:t> up a career in mechanics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Walking from the </a:t>
            </a:r>
            <a:r>
              <a:rPr lang="en-US" sz="2800" dirty="0" err="1" smtClean="0"/>
              <a:t>midwest</a:t>
            </a:r>
            <a:r>
              <a:rPr lang="en-US" sz="2800" dirty="0" smtClean="0"/>
              <a:t> to the Gulf of Mexico, him kept a journal.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</a:t>
            </a:r>
            <a:r>
              <a:rPr lang="en-US" sz="2800" dirty="0" smtClean="0"/>
              <a:t>Muir arrived in California’s </a:t>
            </a:r>
            <a:r>
              <a:rPr lang="en-US" sz="2800" dirty="0" err="1" smtClean="0"/>
              <a:t>yosemite</a:t>
            </a:r>
            <a:r>
              <a:rPr lang="en-US" sz="2800" dirty="0" smtClean="0"/>
              <a:t> valley in 1868 and decided to make it his home.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Muir thought of Yosemite Valley as an temple a place to worship nature.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He spent six year in Yosemite and he was the first to realize that a glacier had formed the valley.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His writings helped </a:t>
            </a:r>
            <a:r>
              <a:rPr lang="en-US" sz="2800" dirty="0" err="1" smtClean="0"/>
              <a:t>comvince</a:t>
            </a:r>
            <a:r>
              <a:rPr lang="en-US" sz="2800" dirty="0" smtClean="0"/>
              <a:t> </a:t>
            </a:r>
            <a:r>
              <a:rPr lang="en-US" sz="2800" dirty="0" err="1" smtClean="0"/>
              <a:t>Comgress</a:t>
            </a:r>
            <a:r>
              <a:rPr lang="en-US" sz="2800" dirty="0" smtClean="0"/>
              <a:t> to establish national parks.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President T Roosevelt camped with he in the Mariposa Grove a sequoia woods.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Roosevelt and him got the Mariposa Grove </a:t>
            </a:r>
            <a:r>
              <a:rPr lang="en-US" sz="2800" dirty="0" err="1" smtClean="0"/>
              <a:t>conbined</a:t>
            </a:r>
            <a:r>
              <a:rPr lang="en-US" sz="2800" dirty="0" smtClean="0"/>
              <a:t> with the rest of Yosemite under the national park system.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When asked for his opinion about Yosemite</a:t>
            </a:r>
            <a:r>
              <a:rPr lang="en-US" sz="2800" smtClean="0"/>
              <a:t>, Roosevelt exclaimed </a:t>
            </a:r>
            <a:r>
              <a:rPr lang="en-US" sz="2800" dirty="0" smtClean="0"/>
              <a:t>Bully!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195</TotalTime>
  <Words>215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64</cp:revision>
  <dcterms:created xsi:type="dcterms:W3CDTF">2011-11-08T14:56:56Z</dcterms:created>
  <dcterms:modified xsi:type="dcterms:W3CDTF">2015-03-09T18:23:54Z</dcterms:modified>
</cp:coreProperties>
</file>